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3143250"/>
            <a:ext cx="43529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485900"/>
            <a:ext cx="100965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67341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5" y="4725144"/>
            <a:ext cx="471487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628800"/>
            <a:ext cx="64087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57600"/>
            <a:ext cx="64087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09549"/>
            <a:ext cx="64087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980728"/>
            <a:ext cx="10729192" cy="50020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65304"/>
            <a:ext cx="2047875" cy="40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2132856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665291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2555" y="3267175"/>
            <a:ext cx="7854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8676" y="3267175"/>
            <a:ext cx="7854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2554" y="3869058"/>
            <a:ext cx="7854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1273" y="3869058"/>
            <a:ext cx="7854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65086" y="4447792"/>
            <a:ext cx="4175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772" y="6126121"/>
            <a:ext cx="41751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